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0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8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4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4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7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0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91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8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3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8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AF42-909B-4682-8A96-DE37085221F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47D5-DA53-4BF9-BEC5-D0F4FBE5F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2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444"/>
            <a:ext cx="12192000" cy="395614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1600" y="5156202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8733" y="5190070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8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406"/>
            <a:ext cx="12192000" cy="39621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1600" y="51138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8733" y="51138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8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316"/>
            <a:ext cx="12192000" cy="39740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1600" y="51138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878733" y="51138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2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679"/>
            <a:ext cx="12192000" cy="39621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067" y="47836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87200" y="47836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7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934"/>
            <a:ext cx="12192000" cy="3958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067" y="5156201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87200" y="5156201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0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25"/>
            <a:ext cx="12192000" cy="39561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067" y="47836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87200" y="47836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3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483"/>
            <a:ext cx="12192000" cy="39978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067" y="47836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87200" y="47836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3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267"/>
            <a:ext cx="12192000" cy="39581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0067" y="47836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87200" y="4783667"/>
            <a:ext cx="237066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12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MyFavoriteCompany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Колосова</dc:creator>
  <cp:lastModifiedBy>Ирина Колосова</cp:lastModifiedBy>
  <cp:revision>1</cp:revision>
  <dcterms:created xsi:type="dcterms:W3CDTF">2019-11-12T13:44:50Z</dcterms:created>
  <dcterms:modified xsi:type="dcterms:W3CDTF">2019-11-12T13:45:34Z</dcterms:modified>
</cp:coreProperties>
</file>